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2" r:id="rId2"/>
    <p:sldId id="256" r:id="rId3"/>
    <p:sldId id="258" r:id="rId4"/>
    <p:sldId id="263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5"/>
    <p:restoredTop sz="94653"/>
  </p:normalViewPr>
  <p:slideViewPr>
    <p:cSldViewPr snapToGrid="0">
      <p:cViewPr varScale="1">
        <p:scale>
          <a:sx n="174" d="100"/>
          <a:sy n="174" d="100"/>
        </p:scale>
        <p:origin x="234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172CD-A1D1-2840-884C-78C4E085095F}" type="datetimeFigureOut">
              <a:rPr lang="en-US" smtClean="0"/>
              <a:t>5/28/25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28DCB-A7AA-2244-AE27-27D241B97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8154E-6DF4-6F42-A603-573F863725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B32392-C28A-1142-B849-A0C7217FE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94758-7B19-9C45-BABB-1879FC255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C422C2-7D0B-6A4D-A1FA-D2FF47907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A5F5A-6891-114B-B72A-8740BFEE6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247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24F20-9064-B64B-8CE7-E46DCC2A0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DA22B7-83C4-244E-8993-4C4108574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5265CE-8B53-DF44-B87E-43AB20F0B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9731EB-FBE7-084F-AC87-96CFF33ED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6FA46-1451-2847-8016-A92D401BE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97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46DC10-668F-A34A-8A5C-47F3CFE17C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730623-884A-6B49-A7AB-972C238362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70D4C7-A781-AB44-A28F-EB1BE763C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8C024-E111-194E-8AA0-8EFC9847E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65067-7763-1749-A79D-87095DD79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115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2BFF-BD3E-1740-823F-CEE9177D2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B8352-6D03-2948-A974-61FA73A53C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441ACA-DBEC-AB41-8811-0215FAC93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C382C-8C03-BE44-9A25-93BB48427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74611-48A9-F542-85E1-0363A5659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83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41EF7-A224-3340-8319-F7DD981A5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CA4A99-B82E-5A48-BFD4-B89CDCA93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84D95-10B4-DE48-B857-ECB889E1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B6CF25-5829-1F4B-A175-29378B38E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1E1F28-F5E9-1F4D-A747-BED5E977E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11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514B1-9E4B-9A4B-A0FC-DDC424C97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442DE-D35B-8046-9195-AC8AE0F631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5A91AB-7A77-BF4D-AC5B-5B177535D2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009C94-C605-8A4F-AE14-C7B04804D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5/28/25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7D6DAA-C89E-884B-A128-F8E1F71AA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84F6CF-9209-5F46-A702-48DDAC7A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23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39DAA-0AFB-B346-840A-6662B3925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1A009-101F-1549-B746-67E92BBC0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0EB487-3272-EB4B-8C59-45154D2C62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F4199F-1F8D-5144-9DB5-42D21DAD72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9152C7-3BC7-1A47-B3A5-05A4E46E7E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E479A0-B646-E549-85AB-25B90C8E6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5/28/25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6588FE-7EF2-C742-8F11-A069F1F0D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FC3551-284B-AB49-AA12-C47454F0F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15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809C9-5C18-DA46-AED4-398126EFB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AEB5E9-C275-DF4D-A2C9-D80911297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5/28/25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7D0616-243F-4846-821B-3C7E50684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140272-9D6D-314F-A350-70D881908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79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DB8468-0BDA-724E-835B-7B9CD134E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5/28/25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5775B0-04B7-C04E-84B4-0540498FA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AAD738-CFFE-F741-8B30-FE3F33C74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573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B3D76-4956-554B-9E51-92309DC9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2E1CB-D77F-CC49-896C-913EADC6E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AA6504-1360-AB4C-930A-81D46C1669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F4313F-CAAD-584F-B36C-9DBDD188B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5/28/25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6E7A1D-7F5C-C740-BCDA-0C052C594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85A304-ABC9-1642-A4A0-56D805FBA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72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EC350-8443-7B42-908B-E36951E2C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3C2B8-91CF-634C-BBB2-5EFED6DB50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798575-E43C-214A-8227-CA3FCFB28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448C6-96FE-2F4D-B194-56DEB6C9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5/28/25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634C03-9657-0F4F-8B39-D85307299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88D350-4C46-AF4A-A538-62C9D868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555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2E2AF0-25E7-F041-882C-25F7A94D5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F53A22-7CF7-BA4D-B449-2D07C5A622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69D24-27AD-1E45-A46C-255B15739A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B765C-AE4F-954F-8901-02BBE0B35708}" type="datetimeFigureOut">
              <a:rPr lang="en-US" smtClean="0"/>
              <a:t>5/28/25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40E1D-E681-614C-8608-050F03C91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A5A821-016E-7D45-9378-EAEF5B0117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29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scsk12-my.sharepoint.com/:w:/g/personal/scottad_scsk12_org/ESNK3yVpx_pBrMjeeZM0BxUBiguhYMaHnY3a2NEJKwQZ9A?e=1vF7SE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DD2943-C288-5937-B560-FC299D5273DC}"/>
              </a:ext>
            </a:extLst>
          </p:cNvPr>
          <p:cNvSpPr txBox="1"/>
          <p:nvPr/>
        </p:nvSpPr>
        <p:spPr>
          <a:xfrm>
            <a:off x="471845" y="265318"/>
            <a:ext cx="11251243" cy="65556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6000" dirty="0">
                <a:latin typeface="Calibri"/>
                <a:ea typeface="Calibri Light"/>
                <a:cs typeface="Calibri Light"/>
              </a:rPr>
              <a:t>DO </a:t>
            </a:r>
            <a:r>
              <a:rPr lang="en-US" sz="6000" b="1" u="sng" dirty="0">
                <a:latin typeface="Calibri"/>
                <a:ea typeface="Calibri Light"/>
                <a:cs typeface="Calibri Light"/>
              </a:rPr>
              <a:t>NOT </a:t>
            </a:r>
            <a:r>
              <a:rPr lang="en-US" sz="6000" dirty="0">
                <a:latin typeface="Calibri"/>
                <a:ea typeface="Calibri Light"/>
                <a:cs typeface="Calibri Light"/>
              </a:rPr>
              <a:t>EDIT THIS DOCUMENT. </a:t>
            </a:r>
            <a:br>
              <a:rPr lang="en-US" sz="6000" dirty="0">
                <a:latin typeface="Calibri"/>
                <a:ea typeface="Calibri Light"/>
                <a:cs typeface="Calibri Light"/>
              </a:rPr>
            </a:br>
            <a:br>
              <a:rPr lang="en-US" sz="6000" dirty="0">
                <a:latin typeface="Calibri"/>
                <a:ea typeface="Calibri Light"/>
                <a:cs typeface="Calibri Light"/>
              </a:rPr>
            </a:br>
            <a:r>
              <a:rPr lang="en-US" sz="6000" dirty="0">
                <a:latin typeface="Calibri"/>
                <a:ea typeface="Calibri Light"/>
                <a:cs typeface="Calibri Light"/>
              </a:rPr>
              <a:t>MAKE A COPY. EDIT THAT VERSION. </a:t>
            </a:r>
            <a:br>
              <a:rPr lang="en-US" sz="6000" dirty="0">
                <a:latin typeface="Calibri"/>
                <a:ea typeface="Calibri Light"/>
                <a:cs typeface="Calibri Light"/>
              </a:rPr>
            </a:br>
            <a:br>
              <a:rPr lang="en-US" sz="6000" dirty="0">
                <a:latin typeface="Calibri"/>
                <a:ea typeface="Calibri Light"/>
                <a:cs typeface="Calibri Light"/>
              </a:rPr>
            </a:br>
            <a:r>
              <a:rPr lang="en-US" sz="6000" b="1" u="sng" dirty="0">
                <a:solidFill>
                  <a:srgbClr val="FF0000"/>
                </a:solidFill>
                <a:latin typeface="Calibri"/>
                <a:ea typeface="Calibri Light"/>
                <a:cs typeface="Calibri Light"/>
              </a:rPr>
              <a:t>THIS IS A MASTER DOCUMENT.</a:t>
            </a:r>
            <a:endParaRPr lang="en-US" b="1" u="sng">
              <a:solidFill>
                <a:srgbClr val="FF0000"/>
              </a:solidFill>
              <a:latin typeface="Calibri"/>
              <a:ea typeface="Calibri"/>
              <a:cs typeface="Calibri"/>
            </a:endParaRPr>
          </a:p>
          <a:p>
            <a:endParaRPr lang="en-US" sz="6000" b="1" u="sng" dirty="0">
              <a:solidFill>
                <a:srgbClr val="FF0000"/>
              </a:solidFill>
              <a:latin typeface="Calibri"/>
              <a:ea typeface="Calibri Light"/>
              <a:cs typeface="Calibri Light"/>
            </a:endParaRPr>
          </a:p>
          <a:p>
            <a:r>
              <a:rPr lang="en-US" sz="4400" i="1" dirty="0">
                <a:latin typeface="Calibri"/>
                <a:ea typeface="Calibri Light"/>
                <a:cs typeface="Calibri Light"/>
                <a:hlinkClick r:id="rId2"/>
              </a:rPr>
              <a:t>Link to Brand Standards Advisory</a:t>
            </a:r>
            <a:endParaRPr lang="en-US" sz="4400" i="1" dirty="0">
              <a:latin typeface="Calibri"/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23470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38495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2596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09AF55D-EB04-6E8E-3A04-78F4EF938B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60358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D51F05-0AE7-7297-FA9C-243E1A997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2757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29</Words>
  <Application>Microsoft Macintosh PowerPoint</Application>
  <PresentationFormat>Widescreen</PresentationFormat>
  <Paragraphs>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Aptos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SHAWN P PACHUCKI</dc:creator>
  <cp:lastModifiedBy>JALEN  LUCIOUS</cp:lastModifiedBy>
  <cp:revision>25</cp:revision>
  <dcterms:created xsi:type="dcterms:W3CDTF">2021-01-13T15:17:27Z</dcterms:created>
  <dcterms:modified xsi:type="dcterms:W3CDTF">2025-05-28T20:38:03Z</dcterms:modified>
</cp:coreProperties>
</file>